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11"/>
  </p:notesMasterIdLst>
  <p:handoutMasterIdLst>
    <p:handoutMasterId r:id="rId12"/>
  </p:handoutMasterIdLst>
  <p:sldIdLst>
    <p:sldId id="257" r:id="rId2"/>
    <p:sldId id="263" r:id="rId3"/>
    <p:sldId id="271" r:id="rId4"/>
    <p:sldId id="272" r:id="rId5"/>
    <p:sldId id="1692" r:id="rId6"/>
    <p:sldId id="270" r:id="rId7"/>
    <p:sldId id="265" r:id="rId8"/>
    <p:sldId id="261" r:id="rId9"/>
    <p:sldId id="260" r:id="rId10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14" autoAdjust="0"/>
    <p:restoredTop sz="73817" autoAdjust="0"/>
  </p:normalViewPr>
  <p:slideViewPr>
    <p:cSldViewPr snapToGrid="0">
      <p:cViewPr varScale="1">
        <p:scale>
          <a:sx n="81" d="100"/>
          <a:sy n="81" d="100"/>
        </p:scale>
        <p:origin x="2268" y="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2/8/2019 3:27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2/8/2019 3:27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2/8/2019 3:27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2/8/2019 3:27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049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2/8/2019 3:27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946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2/8/2019 3:27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2/8/2019 3:27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2/8/2019 3:27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8279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50" r:id="rId27"/>
    <p:sldLayoutId id="2147484551" r:id="rId2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apps.dev.microsoft.com/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dev.microsoft.com/" TargetMode="External"/><Relationship Id="rId2" Type="http://schemas.openxmlformats.org/officeDocument/2006/relationships/hyperlink" Target="https://portal.azure.com/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2664542"/>
            <a:ext cx="6260128" cy="2200577"/>
          </a:xfrm>
        </p:spPr>
        <p:txBody>
          <a:bodyPr/>
          <a:lstStyle/>
          <a:p>
            <a:r>
              <a:rPr lang="en-US" dirty="0"/>
              <a:t>Build Node Express apps with the </a:t>
            </a:r>
            <a:br>
              <a:rPr lang="en-US" dirty="0"/>
            </a:br>
            <a:r>
              <a:rPr lang="en-US" dirty="0"/>
              <a:t>Microsoft Graph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3722689" cy="917575"/>
          </a:xfrm>
        </p:spPr>
        <p:txBody>
          <a:bodyPr/>
          <a:lstStyle/>
          <a:p>
            <a:r>
              <a:rPr lang="en-US" sz="2800" dirty="0"/>
              <a:t>Register Azure AD Applications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8" y="2574721"/>
            <a:ext cx="3914774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Microsoft Application Registration Portal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Configure credentials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Select the type of application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Configure permissions</a:t>
            </a:r>
          </a:p>
        </p:txBody>
      </p:sp>
      <p:pic>
        <p:nvPicPr>
          <p:cNvPr id="10" name="Picture 9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254A3C78-410B-41D6-8FB3-74DA900C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02552" y="0"/>
            <a:ext cx="793392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E3BEFD-40CC-D44D-87F3-0142317DD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Registration Portal (ARP)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5B4FEE-02FD-4841-9120-02AA44CA48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2031325"/>
          </a:xfrm>
        </p:spPr>
        <p:txBody>
          <a:bodyPr/>
          <a:lstStyle/>
          <a:p>
            <a:r>
              <a:rPr lang="en-US" dirty="0"/>
              <a:t>Register applications at </a:t>
            </a:r>
            <a:r>
              <a:rPr lang="en-US" dirty="0">
                <a:hlinkClick r:id="rId2"/>
              </a:rPr>
              <a:t>https://apps.dev.microsoft.com</a:t>
            </a:r>
            <a:r>
              <a:rPr lang="en-US" dirty="0"/>
              <a:t> for users to login to the custom application using their Azure AD or Microsoft accounts</a:t>
            </a:r>
          </a:p>
          <a:p>
            <a:br>
              <a:rPr lang="en-US" dirty="0"/>
            </a:br>
            <a:r>
              <a:rPr lang="en-US" dirty="0"/>
              <a:t>Create web applications, native applications (including mobile) and </a:t>
            </a:r>
          </a:p>
          <a:p>
            <a:endParaRPr lang="en-US" dirty="0"/>
          </a:p>
          <a:p>
            <a:r>
              <a:rPr lang="en-US" dirty="0"/>
              <a:t>Obtain application ID and secret for use in the custom code solution</a:t>
            </a:r>
          </a:p>
        </p:txBody>
      </p:sp>
    </p:spTree>
    <p:extLst>
      <p:ext uri="{BB962C8B-B14F-4D97-AF65-F5344CB8AC3E}">
        <p14:creationId xmlns:p14="http://schemas.microsoft.com/office/powerpoint/2010/main" val="255583180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C917C-8523-FB43-856E-2603D48B7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AD Portal vs. Application Registration Portal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8C7AD4-3D3F-D549-9F1D-D55AEC1D6F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138" y="2005456"/>
            <a:ext cx="5653087" cy="2637517"/>
          </a:xfrm>
        </p:spPr>
        <p:txBody>
          <a:bodyPr/>
          <a:lstStyle/>
          <a:p>
            <a:r>
              <a:rPr lang="en-US" dirty="0"/>
              <a:t>Use the Azure AD Portal</a:t>
            </a:r>
          </a:p>
          <a:p>
            <a:r>
              <a:rPr lang="en-US" b="0" dirty="0">
                <a:solidFill>
                  <a:schemeClr val="tx1"/>
                </a:solidFill>
                <a:hlinkClick r:id="rId2"/>
              </a:rPr>
              <a:t>https://portal.azure.com</a:t>
            </a:r>
            <a:endParaRPr lang="en-US" b="0" dirty="0">
              <a:solidFill>
                <a:schemeClr val="tx1"/>
              </a:solidFill>
            </a:endParaRP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Supports the Azure AD “v1” endpoint</a:t>
            </a: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Define scopes / permissions ahead of time</a:t>
            </a: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Only supports Azure AD users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28D1B5-2104-E84F-B0F0-72BB865254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54763" y="1995296"/>
            <a:ext cx="5653087" cy="2868349"/>
          </a:xfrm>
        </p:spPr>
        <p:txBody>
          <a:bodyPr/>
          <a:lstStyle/>
          <a:p>
            <a:r>
              <a:rPr lang="en-US" dirty="0"/>
              <a:t>Use the Application Registration Portal</a:t>
            </a:r>
          </a:p>
          <a:p>
            <a:r>
              <a:rPr lang="en-US" b="0" dirty="0">
                <a:solidFill>
                  <a:schemeClr val="tx1"/>
                </a:solidFill>
                <a:hlinkClick r:id="rId3"/>
              </a:rPr>
              <a:t>https://apps.dev.microsoft.com</a:t>
            </a:r>
            <a:r>
              <a:rPr lang="en-US" b="0" dirty="0">
                <a:solidFill>
                  <a:schemeClr val="tx1"/>
                </a:solidFill>
              </a:rPr>
              <a:t> </a:t>
            </a: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Supports the Azure AD “v2” endpoint</a:t>
            </a: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Converged authentication – use either Azure AD or Microsoft Accounts for login to application</a:t>
            </a: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Supports dynamic consent – define scopes / permissions at runtime</a:t>
            </a:r>
          </a:p>
        </p:txBody>
      </p:sp>
    </p:spTree>
    <p:extLst>
      <p:ext uri="{BB962C8B-B14F-4D97-AF65-F5344CB8AC3E}">
        <p14:creationId xmlns:p14="http://schemas.microsoft.com/office/powerpoint/2010/main" val="165470949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DABE6CC-6A72-454B-B6F9-4D9DFD21B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899477"/>
            <a:ext cx="9878397" cy="3629025"/>
          </a:xfrm>
        </p:spPr>
        <p:txBody>
          <a:bodyPr/>
          <a:lstStyle/>
          <a:p>
            <a:r>
              <a:rPr lang="en-US" dirty="0"/>
              <a:t>Creating an Azure AD application with the Application Registration Portal</a:t>
            </a:r>
          </a:p>
        </p:txBody>
      </p:sp>
    </p:spTree>
    <p:extLst>
      <p:ext uri="{BB962C8B-B14F-4D97-AF65-F5344CB8AC3E}">
        <p14:creationId xmlns:p14="http://schemas.microsoft.com/office/powerpoint/2010/main" val="117764922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registration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5138" y="5026025"/>
            <a:ext cx="3690937" cy="1038746"/>
          </a:xfrm>
        </p:spPr>
        <p:txBody>
          <a:bodyPr/>
          <a:lstStyle/>
          <a:p>
            <a:r>
              <a:rPr lang="en-US" sz="1600" b="0" dirty="0">
                <a:latin typeface="+mj-lt"/>
              </a:rPr>
              <a:t>Create a new application</a:t>
            </a:r>
          </a:p>
          <a:p>
            <a:r>
              <a:rPr lang="en-US" b="0" dirty="0">
                <a:solidFill>
                  <a:schemeClr val="tx1"/>
                </a:solidFill>
              </a:rPr>
              <a:t>Create a new application in the Application Registration Portal. A unique identifier is created for your app.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386263" y="5026025"/>
            <a:ext cx="3690937" cy="807913"/>
          </a:xfrm>
        </p:spPr>
        <p:txBody>
          <a:bodyPr/>
          <a:lstStyle/>
          <a:p>
            <a:r>
              <a:rPr lang="en-US" sz="1600" dirty="0"/>
              <a:t>Add a Web platform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Add a web platform to your application registration.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307388" y="5026025"/>
            <a:ext cx="3690937" cy="807913"/>
          </a:xfrm>
        </p:spPr>
        <p:txBody>
          <a:bodyPr/>
          <a:lstStyle/>
          <a:p>
            <a:r>
              <a:rPr lang="en-US" sz="1600" b="1" dirty="0"/>
              <a:t>Add permissions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Add permissions that your application will need if your admin will consent for all users.</a:t>
            </a: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DEB37E17-060B-6347-85DF-3C2B8926FCE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t="1896" b="1896"/>
          <a:stretch>
            <a:fillRect/>
          </a:stretch>
        </p:blipFill>
        <p:spPr/>
      </p:pic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E1054A2F-D8D7-234A-9EF6-874F051A07C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tretch>
            <a:fillRect/>
          </a:stretch>
        </p:blipFill>
        <p:spPr>
          <a:xfrm>
            <a:off x="4386263" y="2163638"/>
            <a:ext cx="3690937" cy="2264715"/>
          </a:xfr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C5FB5C08-D161-7D49-8B85-6EE3ED775A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7087" y="2441543"/>
            <a:ext cx="3238323" cy="170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72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 build="p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386</Words>
  <Application>Microsoft Office PowerPoint</Application>
  <PresentationFormat>Custom</PresentationFormat>
  <Paragraphs>56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Segoe UI</vt:lpstr>
      <vt:lpstr>Segoe UI Light</vt:lpstr>
      <vt:lpstr>Segoe UI Semibold</vt:lpstr>
      <vt:lpstr>Wingdings</vt:lpstr>
      <vt:lpstr>Office 365 PPT Template - 2017</vt:lpstr>
      <vt:lpstr>Build Node Express apps with the  Microsoft Graph</vt:lpstr>
      <vt:lpstr>Register Azure AD Applications</vt:lpstr>
      <vt:lpstr>Application Registration Portal (ARP)</vt:lpstr>
      <vt:lpstr>Azure AD Portal vs. Application Registration Portal</vt:lpstr>
      <vt:lpstr>Creating an Azure AD application with the Application Registration Portal</vt:lpstr>
      <vt:lpstr>Application registration</vt:lpstr>
      <vt:lpstr>Demo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2019-02-08T23:27:48Z</dcterms:modified>
</cp:coreProperties>
</file>

<file path=docProps/thumbnail.jpeg>
</file>